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308860"/>
            <a:ext cx="20104100" cy="8900795"/>
          </a:xfrm>
          <a:custGeom>
            <a:avLst/>
            <a:gdLst/>
            <a:ahLst/>
            <a:cxnLst/>
            <a:rect l="l" t="t" r="r" b="b"/>
            <a:pathLst>
              <a:path w="20104100" h="8900795">
                <a:moveTo>
                  <a:pt x="0" y="8900252"/>
                </a:moveTo>
                <a:lnTo>
                  <a:pt x="20104099" y="8900252"/>
                </a:lnTo>
                <a:lnTo>
                  <a:pt x="20104099" y="0"/>
                </a:lnTo>
                <a:lnTo>
                  <a:pt x="0" y="0"/>
                </a:lnTo>
                <a:lnTo>
                  <a:pt x="0" y="8900252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20104100" cy="1309370"/>
          </a:xfrm>
          <a:custGeom>
            <a:avLst/>
            <a:gdLst/>
            <a:ahLst/>
            <a:cxnLst/>
            <a:rect l="l" t="t" r="r" b="b"/>
            <a:pathLst>
              <a:path w="20104100" h="1309370">
                <a:moveTo>
                  <a:pt x="20104099" y="0"/>
                </a:moveTo>
                <a:lnTo>
                  <a:pt x="0" y="0"/>
                </a:lnTo>
                <a:lnTo>
                  <a:pt x="0" y="1308860"/>
                </a:lnTo>
                <a:lnTo>
                  <a:pt x="20104099" y="13088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99D8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358" y="488614"/>
            <a:ext cx="6313697" cy="56309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58668" y="476098"/>
            <a:ext cx="2495997" cy="25980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08046" y="869901"/>
            <a:ext cx="647681" cy="20675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47593" y="418835"/>
            <a:ext cx="843654" cy="6814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1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5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46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6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6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6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405" y="2115118"/>
            <a:ext cx="7398063" cy="15105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8656" y="1633458"/>
            <a:ext cx="3193620" cy="257946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4815649" y="7296243"/>
            <a:ext cx="2603500" cy="512445"/>
          </a:xfrm>
          <a:custGeom>
            <a:avLst/>
            <a:gdLst/>
            <a:ahLst/>
            <a:cxnLst/>
            <a:rect l="l" t="t" r="r" b="b"/>
            <a:pathLst>
              <a:path w="2603500" h="512445">
                <a:moveTo>
                  <a:pt x="0" y="20287"/>
                </a:moveTo>
                <a:lnTo>
                  <a:pt x="0" y="43846"/>
                </a:lnTo>
                <a:lnTo>
                  <a:pt x="9939" y="44010"/>
                </a:lnTo>
                <a:lnTo>
                  <a:pt x="18814" y="44501"/>
                </a:lnTo>
                <a:lnTo>
                  <a:pt x="26627" y="45319"/>
                </a:lnTo>
                <a:lnTo>
                  <a:pt x="33375" y="46464"/>
                </a:lnTo>
                <a:lnTo>
                  <a:pt x="41665" y="47773"/>
                </a:lnTo>
                <a:lnTo>
                  <a:pt x="47991" y="50609"/>
                </a:lnTo>
                <a:lnTo>
                  <a:pt x="52354" y="54972"/>
                </a:lnTo>
                <a:lnTo>
                  <a:pt x="56717" y="58898"/>
                </a:lnTo>
                <a:lnTo>
                  <a:pt x="59553" y="64570"/>
                </a:lnTo>
                <a:lnTo>
                  <a:pt x="60862" y="71987"/>
                </a:lnTo>
                <a:lnTo>
                  <a:pt x="62007" y="77959"/>
                </a:lnTo>
                <a:lnTo>
                  <a:pt x="62825" y="84748"/>
                </a:lnTo>
                <a:lnTo>
                  <a:pt x="63316" y="92356"/>
                </a:lnTo>
                <a:lnTo>
                  <a:pt x="63403" y="431801"/>
                </a:lnTo>
                <a:lnTo>
                  <a:pt x="63329" y="435973"/>
                </a:lnTo>
                <a:lnTo>
                  <a:pt x="48645" y="480133"/>
                </a:lnTo>
                <a:lnTo>
                  <a:pt x="9939" y="486119"/>
                </a:lnTo>
                <a:lnTo>
                  <a:pt x="0" y="486241"/>
                </a:lnTo>
                <a:lnTo>
                  <a:pt x="0" y="511110"/>
                </a:lnTo>
                <a:lnTo>
                  <a:pt x="43192" y="511110"/>
                </a:lnTo>
                <a:lnTo>
                  <a:pt x="80863" y="510496"/>
                </a:lnTo>
                <a:lnTo>
                  <a:pt x="204918" y="510455"/>
                </a:lnTo>
                <a:lnTo>
                  <a:pt x="253918" y="505874"/>
                </a:lnTo>
                <a:lnTo>
                  <a:pt x="310854" y="490168"/>
                </a:lnTo>
                <a:lnTo>
                  <a:pt x="326967" y="482969"/>
                </a:lnTo>
                <a:lnTo>
                  <a:pt x="198946" y="482969"/>
                </a:lnTo>
                <a:lnTo>
                  <a:pt x="187126" y="482887"/>
                </a:lnTo>
                <a:lnTo>
                  <a:pt x="148991" y="480788"/>
                </a:lnTo>
                <a:lnTo>
                  <a:pt x="136121" y="474461"/>
                </a:lnTo>
                <a:lnTo>
                  <a:pt x="130449" y="470535"/>
                </a:lnTo>
                <a:lnTo>
                  <a:pt x="123032" y="50391"/>
                </a:lnTo>
                <a:lnTo>
                  <a:pt x="132849" y="50391"/>
                </a:lnTo>
                <a:lnTo>
                  <a:pt x="136339" y="49954"/>
                </a:lnTo>
                <a:lnTo>
                  <a:pt x="140266" y="49736"/>
                </a:lnTo>
                <a:lnTo>
                  <a:pt x="144629" y="49736"/>
                </a:lnTo>
                <a:lnTo>
                  <a:pt x="149428" y="49300"/>
                </a:lnTo>
                <a:lnTo>
                  <a:pt x="154663" y="49082"/>
                </a:lnTo>
                <a:lnTo>
                  <a:pt x="160335" y="49082"/>
                </a:lnTo>
                <a:lnTo>
                  <a:pt x="166007" y="48645"/>
                </a:lnTo>
                <a:lnTo>
                  <a:pt x="172769" y="48427"/>
                </a:lnTo>
                <a:lnTo>
                  <a:pt x="326696" y="48427"/>
                </a:lnTo>
                <a:lnTo>
                  <a:pt x="310854" y="41229"/>
                </a:lnTo>
                <a:lnTo>
                  <a:pt x="284758" y="32067"/>
                </a:lnTo>
                <a:lnTo>
                  <a:pt x="256863" y="25522"/>
                </a:lnTo>
                <a:lnTo>
                  <a:pt x="227169" y="21596"/>
                </a:lnTo>
                <a:lnTo>
                  <a:pt x="211421" y="20941"/>
                </a:lnTo>
                <a:lnTo>
                  <a:pt x="44501" y="20941"/>
                </a:lnTo>
                <a:lnTo>
                  <a:pt x="20941" y="20778"/>
                </a:lnTo>
                <a:lnTo>
                  <a:pt x="0" y="20287"/>
                </a:lnTo>
                <a:close/>
              </a:path>
              <a:path w="2603500" h="512445">
                <a:moveTo>
                  <a:pt x="204918" y="510455"/>
                </a:moveTo>
                <a:lnTo>
                  <a:pt x="93583" y="510455"/>
                </a:lnTo>
                <a:lnTo>
                  <a:pt x="119269" y="510619"/>
                </a:lnTo>
                <a:lnTo>
                  <a:pt x="143974" y="511110"/>
                </a:lnTo>
                <a:lnTo>
                  <a:pt x="187821" y="511110"/>
                </a:lnTo>
                <a:lnTo>
                  <a:pt x="204918" y="510455"/>
                </a:lnTo>
                <a:close/>
              </a:path>
              <a:path w="2603500" h="512445">
                <a:moveTo>
                  <a:pt x="326696" y="48427"/>
                </a:moveTo>
                <a:lnTo>
                  <a:pt x="180622" y="48427"/>
                </a:lnTo>
                <a:lnTo>
                  <a:pt x="229582" y="51986"/>
                </a:lnTo>
                <a:lnTo>
                  <a:pt x="273061" y="62661"/>
                </a:lnTo>
                <a:lnTo>
                  <a:pt x="311058" y="80454"/>
                </a:lnTo>
                <a:lnTo>
                  <a:pt x="343575" y="105363"/>
                </a:lnTo>
                <a:lnTo>
                  <a:pt x="369630" y="136612"/>
                </a:lnTo>
                <a:lnTo>
                  <a:pt x="388240" y="173424"/>
                </a:lnTo>
                <a:lnTo>
                  <a:pt x="399407" y="215798"/>
                </a:lnTo>
                <a:lnTo>
                  <a:pt x="403129" y="263735"/>
                </a:lnTo>
                <a:lnTo>
                  <a:pt x="402392" y="285699"/>
                </a:lnTo>
                <a:lnTo>
                  <a:pt x="396502" y="327910"/>
                </a:lnTo>
                <a:lnTo>
                  <a:pt x="384641" y="367217"/>
                </a:lnTo>
                <a:lnTo>
                  <a:pt x="366317" y="401902"/>
                </a:lnTo>
                <a:lnTo>
                  <a:pt x="341408" y="431801"/>
                </a:lnTo>
                <a:lnTo>
                  <a:pt x="309668" y="455688"/>
                </a:lnTo>
                <a:lnTo>
                  <a:pt x="270975" y="473030"/>
                </a:lnTo>
                <a:lnTo>
                  <a:pt x="224837" y="481865"/>
                </a:lnTo>
                <a:lnTo>
                  <a:pt x="198946" y="482969"/>
                </a:lnTo>
                <a:lnTo>
                  <a:pt x="326967" y="482969"/>
                </a:lnTo>
                <a:lnTo>
                  <a:pt x="380060" y="451025"/>
                </a:lnTo>
                <a:lnTo>
                  <a:pt x="414786" y="416872"/>
                </a:lnTo>
                <a:lnTo>
                  <a:pt x="440636" y="377606"/>
                </a:lnTo>
                <a:lnTo>
                  <a:pt x="457692" y="333636"/>
                </a:lnTo>
                <a:lnTo>
                  <a:pt x="466199" y="288153"/>
                </a:lnTo>
                <a:lnTo>
                  <a:pt x="467263" y="265044"/>
                </a:lnTo>
                <a:lnTo>
                  <a:pt x="466118" y="241689"/>
                </a:lnTo>
                <a:lnTo>
                  <a:pt x="456955" y="196206"/>
                </a:lnTo>
                <a:lnTo>
                  <a:pt x="438754" y="152482"/>
                </a:lnTo>
                <a:lnTo>
                  <a:pt x="412250" y="113216"/>
                </a:lnTo>
                <a:lnTo>
                  <a:pt x="377606" y="79390"/>
                </a:lnTo>
                <a:lnTo>
                  <a:pt x="335068" y="52231"/>
                </a:lnTo>
                <a:lnTo>
                  <a:pt x="326696" y="48427"/>
                </a:lnTo>
                <a:close/>
              </a:path>
              <a:path w="2603500" h="512445">
                <a:moveTo>
                  <a:pt x="195674" y="20287"/>
                </a:moveTo>
                <a:lnTo>
                  <a:pt x="171951" y="20778"/>
                </a:lnTo>
                <a:lnTo>
                  <a:pt x="146592" y="20941"/>
                </a:lnTo>
                <a:lnTo>
                  <a:pt x="211421" y="20941"/>
                </a:lnTo>
                <a:lnTo>
                  <a:pt x="195674" y="20287"/>
                </a:lnTo>
                <a:close/>
              </a:path>
              <a:path w="2603500" h="512445">
                <a:moveTo>
                  <a:pt x="956750" y="19632"/>
                </a:moveTo>
                <a:lnTo>
                  <a:pt x="956750" y="44501"/>
                </a:lnTo>
                <a:lnTo>
                  <a:pt x="965476" y="44501"/>
                </a:lnTo>
                <a:lnTo>
                  <a:pt x="972893" y="44937"/>
                </a:lnTo>
                <a:lnTo>
                  <a:pt x="1012377" y="63479"/>
                </a:lnTo>
                <a:lnTo>
                  <a:pt x="1016508" y="67733"/>
                </a:lnTo>
                <a:lnTo>
                  <a:pt x="1021048" y="72641"/>
                </a:lnTo>
                <a:lnTo>
                  <a:pt x="1025997" y="78204"/>
                </a:lnTo>
                <a:lnTo>
                  <a:pt x="1031356" y="84421"/>
                </a:lnTo>
                <a:lnTo>
                  <a:pt x="1164859" y="274860"/>
                </a:lnTo>
                <a:lnTo>
                  <a:pt x="1164820" y="430165"/>
                </a:lnTo>
                <a:lnTo>
                  <a:pt x="1157442" y="472498"/>
                </a:lnTo>
                <a:lnTo>
                  <a:pt x="1153080" y="476425"/>
                </a:lnTo>
                <a:lnTo>
                  <a:pt x="1148717" y="480788"/>
                </a:lnTo>
                <a:lnTo>
                  <a:pt x="1102688" y="487550"/>
                </a:lnTo>
                <a:lnTo>
                  <a:pt x="1102688" y="511764"/>
                </a:lnTo>
                <a:lnTo>
                  <a:pt x="1111360" y="511478"/>
                </a:lnTo>
                <a:lnTo>
                  <a:pt x="1131647" y="511150"/>
                </a:lnTo>
                <a:lnTo>
                  <a:pt x="1143263" y="511110"/>
                </a:lnTo>
                <a:lnTo>
                  <a:pt x="1167968" y="510619"/>
                </a:lnTo>
                <a:lnTo>
                  <a:pt x="1287238" y="510455"/>
                </a:lnTo>
                <a:lnTo>
                  <a:pt x="1287238" y="487550"/>
                </a:lnTo>
                <a:lnTo>
                  <a:pt x="1277871" y="487427"/>
                </a:lnTo>
                <a:lnTo>
                  <a:pt x="1269405" y="487059"/>
                </a:lnTo>
                <a:lnTo>
                  <a:pt x="1236192" y="476425"/>
                </a:lnTo>
                <a:lnTo>
                  <a:pt x="1231393" y="472062"/>
                </a:lnTo>
                <a:lnTo>
                  <a:pt x="1224412" y="264389"/>
                </a:lnTo>
                <a:lnTo>
                  <a:pt x="1246772" y="233631"/>
                </a:lnTo>
                <a:lnTo>
                  <a:pt x="1208052" y="233631"/>
                </a:lnTo>
                <a:lnTo>
                  <a:pt x="1099416" y="80494"/>
                </a:lnTo>
                <a:lnTo>
                  <a:pt x="1093240" y="70596"/>
                </a:lnTo>
                <a:lnTo>
                  <a:pt x="1089763" y="62498"/>
                </a:lnTo>
                <a:lnTo>
                  <a:pt x="1088986" y="56199"/>
                </a:lnTo>
                <a:lnTo>
                  <a:pt x="1090909" y="51699"/>
                </a:lnTo>
                <a:lnTo>
                  <a:pt x="1095940" y="48264"/>
                </a:lnTo>
                <a:lnTo>
                  <a:pt x="1103834" y="45810"/>
                </a:lnTo>
                <a:lnTo>
                  <a:pt x="1114591" y="44337"/>
                </a:lnTo>
                <a:lnTo>
                  <a:pt x="1128211" y="43846"/>
                </a:lnTo>
                <a:lnTo>
                  <a:pt x="1128211" y="20941"/>
                </a:lnTo>
                <a:lnTo>
                  <a:pt x="993399" y="20941"/>
                </a:lnTo>
                <a:lnTo>
                  <a:pt x="982764" y="20859"/>
                </a:lnTo>
                <a:lnTo>
                  <a:pt x="973111" y="20614"/>
                </a:lnTo>
                <a:lnTo>
                  <a:pt x="964440" y="20205"/>
                </a:lnTo>
                <a:lnTo>
                  <a:pt x="956750" y="19632"/>
                </a:lnTo>
                <a:close/>
              </a:path>
              <a:path w="2603500" h="512445">
                <a:moveTo>
                  <a:pt x="1287238" y="510455"/>
                </a:moveTo>
                <a:lnTo>
                  <a:pt x="1193654" y="510455"/>
                </a:lnTo>
                <a:lnTo>
                  <a:pt x="1206661" y="510496"/>
                </a:lnTo>
                <a:lnTo>
                  <a:pt x="1244700" y="511110"/>
                </a:lnTo>
                <a:lnTo>
                  <a:pt x="1256684" y="511150"/>
                </a:lnTo>
                <a:lnTo>
                  <a:pt x="1277953" y="511478"/>
                </a:lnTo>
                <a:lnTo>
                  <a:pt x="1287238" y="511764"/>
                </a:lnTo>
                <a:lnTo>
                  <a:pt x="1287238" y="510455"/>
                </a:lnTo>
                <a:close/>
              </a:path>
              <a:path w="2603500" h="512445">
                <a:moveTo>
                  <a:pt x="777777" y="0"/>
                </a:moveTo>
                <a:lnTo>
                  <a:pt x="752254" y="0"/>
                </a:lnTo>
                <a:lnTo>
                  <a:pt x="606316" y="419489"/>
                </a:lnTo>
                <a:lnTo>
                  <a:pt x="602799" y="428610"/>
                </a:lnTo>
                <a:lnTo>
                  <a:pt x="584720" y="466608"/>
                </a:lnTo>
                <a:lnTo>
                  <a:pt x="547745" y="485423"/>
                </a:lnTo>
                <a:lnTo>
                  <a:pt x="531711" y="486241"/>
                </a:lnTo>
                <a:lnTo>
                  <a:pt x="531711" y="511110"/>
                </a:lnTo>
                <a:lnTo>
                  <a:pt x="567705" y="511110"/>
                </a:lnTo>
                <a:lnTo>
                  <a:pt x="588810" y="510619"/>
                </a:lnTo>
                <a:lnTo>
                  <a:pt x="688774" y="510455"/>
                </a:lnTo>
                <a:lnTo>
                  <a:pt x="688774" y="487550"/>
                </a:lnTo>
                <a:lnTo>
                  <a:pt x="669428" y="486609"/>
                </a:lnTo>
                <a:lnTo>
                  <a:pt x="654580" y="483787"/>
                </a:lnTo>
                <a:lnTo>
                  <a:pt x="644232" y="479083"/>
                </a:lnTo>
                <a:lnTo>
                  <a:pt x="638383" y="472498"/>
                </a:lnTo>
                <a:lnTo>
                  <a:pt x="636256" y="463582"/>
                </a:lnTo>
                <a:lnTo>
                  <a:pt x="636357" y="456792"/>
                </a:lnTo>
                <a:lnTo>
                  <a:pt x="636443" y="452415"/>
                </a:lnTo>
                <a:lnTo>
                  <a:pt x="638874" y="439368"/>
                </a:lnTo>
                <a:lnTo>
                  <a:pt x="643619" y="424070"/>
                </a:lnTo>
                <a:lnTo>
                  <a:pt x="676995" y="329178"/>
                </a:lnTo>
                <a:lnTo>
                  <a:pt x="888868" y="329178"/>
                </a:lnTo>
                <a:lnTo>
                  <a:pt x="878930" y="299729"/>
                </a:lnTo>
                <a:lnTo>
                  <a:pt x="686811" y="299729"/>
                </a:lnTo>
                <a:lnTo>
                  <a:pt x="755526" y="100127"/>
                </a:lnTo>
                <a:lnTo>
                  <a:pt x="811568" y="100127"/>
                </a:lnTo>
                <a:lnTo>
                  <a:pt x="777777" y="0"/>
                </a:lnTo>
                <a:close/>
              </a:path>
              <a:path w="2603500" h="512445">
                <a:moveTo>
                  <a:pt x="688774" y="510455"/>
                </a:moveTo>
                <a:lnTo>
                  <a:pt x="610243" y="510455"/>
                </a:lnTo>
                <a:lnTo>
                  <a:pt x="631512" y="510619"/>
                </a:lnTo>
                <a:lnTo>
                  <a:pt x="652126" y="511110"/>
                </a:lnTo>
                <a:lnTo>
                  <a:pt x="688774" y="511110"/>
                </a:lnTo>
                <a:lnTo>
                  <a:pt x="688774" y="510455"/>
                </a:lnTo>
                <a:close/>
              </a:path>
              <a:path w="2603500" h="512445">
                <a:moveTo>
                  <a:pt x="888868" y="329178"/>
                </a:moveTo>
                <a:lnTo>
                  <a:pt x="832095" y="329178"/>
                </a:lnTo>
                <a:lnTo>
                  <a:pt x="863507" y="422761"/>
                </a:lnTo>
                <a:lnTo>
                  <a:pt x="866534" y="432742"/>
                </a:lnTo>
                <a:lnTo>
                  <a:pt x="869070" y="441740"/>
                </a:lnTo>
                <a:lnTo>
                  <a:pt x="871115" y="449757"/>
                </a:lnTo>
                <a:lnTo>
                  <a:pt x="872669" y="456792"/>
                </a:lnTo>
                <a:lnTo>
                  <a:pt x="874414" y="465081"/>
                </a:lnTo>
                <a:lnTo>
                  <a:pt x="873978" y="471407"/>
                </a:lnTo>
                <a:lnTo>
                  <a:pt x="871360" y="475770"/>
                </a:lnTo>
                <a:lnTo>
                  <a:pt x="868743" y="480569"/>
                </a:lnTo>
                <a:lnTo>
                  <a:pt x="823587" y="487550"/>
                </a:lnTo>
                <a:lnTo>
                  <a:pt x="823587" y="511110"/>
                </a:lnTo>
                <a:lnTo>
                  <a:pt x="862198" y="511110"/>
                </a:lnTo>
                <a:lnTo>
                  <a:pt x="885594" y="510619"/>
                </a:lnTo>
                <a:lnTo>
                  <a:pt x="996357" y="510455"/>
                </a:lnTo>
                <a:lnTo>
                  <a:pt x="996357" y="488205"/>
                </a:lnTo>
                <a:lnTo>
                  <a:pt x="988176" y="487427"/>
                </a:lnTo>
                <a:lnTo>
                  <a:pt x="980650" y="486405"/>
                </a:lnTo>
                <a:lnTo>
                  <a:pt x="947929" y="472498"/>
                </a:lnTo>
                <a:lnTo>
                  <a:pt x="942257" y="467699"/>
                </a:lnTo>
                <a:lnTo>
                  <a:pt x="923060" y="430165"/>
                </a:lnTo>
                <a:lnTo>
                  <a:pt x="919788" y="420798"/>
                </a:lnTo>
                <a:lnTo>
                  <a:pt x="888868" y="329178"/>
                </a:lnTo>
                <a:close/>
              </a:path>
              <a:path w="2603500" h="512445">
                <a:moveTo>
                  <a:pt x="996357" y="510455"/>
                </a:moveTo>
                <a:lnTo>
                  <a:pt x="909972" y="510455"/>
                </a:lnTo>
                <a:lnTo>
                  <a:pt x="933858" y="510619"/>
                </a:lnTo>
                <a:lnTo>
                  <a:pt x="957091" y="511110"/>
                </a:lnTo>
                <a:lnTo>
                  <a:pt x="996357" y="511110"/>
                </a:lnTo>
                <a:lnTo>
                  <a:pt x="996357" y="510455"/>
                </a:lnTo>
                <a:close/>
              </a:path>
              <a:path w="2603500" h="512445">
                <a:moveTo>
                  <a:pt x="811568" y="100127"/>
                </a:moveTo>
                <a:lnTo>
                  <a:pt x="755526" y="100127"/>
                </a:lnTo>
                <a:lnTo>
                  <a:pt x="822933" y="299729"/>
                </a:lnTo>
                <a:lnTo>
                  <a:pt x="878930" y="299729"/>
                </a:lnTo>
                <a:lnTo>
                  <a:pt x="811568" y="100127"/>
                </a:lnTo>
                <a:close/>
              </a:path>
              <a:path w="2603500" h="512445">
                <a:moveTo>
                  <a:pt x="1285274" y="18978"/>
                </a:moveTo>
                <a:lnTo>
                  <a:pt x="1285274" y="43846"/>
                </a:lnTo>
                <a:lnTo>
                  <a:pt x="1301962" y="44337"/>
                </a:lnTo>
                <a:lnTo>
                  <a:pt x="1314724" y="45810"/>
                </a:lnTo>
                <a:lnTo>
                  <a:pt x="1323559" y="48264"/>
                </a:lnTo>
                <a:lnTo>
                  <a:pt x="1328467" y="51699"/>
                </a:lnTo>
                <a:lnTo>
                  <a:pt x="1330471" y="56076"/>
                </a:lnTo>
                <a:lnTo>
                  <a:pt x="1329939" y="62007"/>
                </a:lnTo>
                <a:lnTo>
                  <a:pt x="1326872" y="69492"/>
                </a:lnTo>
                <a:lnTo>
                  <a:pt x="1321268" y="78531"/>
                </a:lnTo>
                <a:lnTo>
                  <a:pt x="1208052" y="233631"/>
                </a:lnTo>
                <a:lnTo>
                  <a:pt x="1246772" y="233631"/>
                </a:lnTo>
                <a:lnTo>
                  <a:pt x="1358325" y="80208"/>
                </a:lnTo>
                <a:lnTo>
                  <a:pt x="1386711" y="47991"/>
                </a:lnTo>
                <a:lnTo>
                  <a:pt x="1395219" y="45810"/>
                </a:lnTo>
                <a:lnTo>
                  <a:pt x="1399582" y="44937"/>
                </a:lnTo>
                <a:lnTo>
                  <a:pt x="1405690" y="44283"/>
                </a:lnTo>
                <a:lnTo>
                  <a:pt x="1413543" y="43846"/>
                </a:lnTo>
                <a:lnTo>
                  <a:pt x="1413543" y="20941"/>
                </a:lnTo>
                <a:lnTo>
                  <a:pt x="1315378" y="20941"/>
                </a:lnTo>
                <a:lnTo>
                  <a:pt x="1307116" y="20573"/>
                </a:lnTo>
                <a:lnTo>
                  <a:pt x="1299345" y="20123"/>
                </a:lnTo>
                <a:lnTo>
                  <a:pt x="1292064" y="19592"/>
                </a:lnTo>
                <a:lnTo>
                  <a:pt x="1285274" y="18978"/>
                </a:lnTo>
                <a:close/>
              </a:path>
              <a:path w="2603500" h="512445">
                <a:moveTo>
                  <a:pt x="1128211" y="19632"/>
                </a:moveTo>
                <a:lnTo>
                  <a:pt x="1087637" y="20941"/>
                </a:lnTo>
                <a:lnTo>
                  <a:pt x="1128211" y="20941"/>
                </a:lnTo>
                <a:lnTo>
                  <a:pt x="1128211" y="19632"/>
                </a:lnTo>
                <a:close/>
              </a:path>
              <a:path w="2603500" h="512445">
                <a:moveTo>
                  <a:pt x="1413543" y="18978"/>
                </a:moveTo>
                <a:lnTo>
                  <a:pt x="1406753" y="19592"/>
                </a:lnTo>
                <a:lnTo>
                  <a:pt x="1399473" y="20123"/>
                </a:lnTo>
                <a:lnTo>
                  <a:pt x="1391701" y="20573"/>
                </a:lnTo>
                <a:lnTo>
                  <a:pt x="1383439" y="20941"/>
                </a:lnTo>
                <a:lnTo>
                  <a:pt x="1413543" y="20941"/>
                </a:lnTo>
                <a:lnTo>
                  <a:pt x="1413543" y="18978"/>
                </a:lnTo>
                <a:close/>
              </a:path>
              <a:path w="2603500" h="512445">
                <a:moveTo>
                  <a:pt x="2009048" y="240830"/>
                </a:moveTo>
                <a:lnTo>
                  <a:pt x="1678561" y="240830"/>
                </a:lnTo>
                <a:lnTo>
                  <a:pt x="1678561" y="283368"/>
                </a:lnTo>
                <a:lnTo>
                  <a:pt x="2009048" y="283368"/>
                </a:lnTo>
                <a:lnTo>
                  <a:pt x="2009048" y="240830"/>
                </a:lnTo>
                <a:close/>
              </a:path>
              <a:path w="2603500" h="512445">
                <a:moveTo>
                  <a:pt x="2538456" y="51045"/>
                </a:moveTo>
                <a:lnTo>
                  <a:pt x="2429166" y="51045"/>
                </a:lnTo>
                <a:lnTo>
                  <a:pt x="2441110" y="51659"/>
                </a:lnTo>
                <a:lnTo>
                  <a:pt x="2452071" y="53499"/>
                </a:lnTo>
                <a:lnTo>
                  <a:pt x="2486429" y="71496"/>
                </a:lnTo>
                <a:lnTo>
                  <a:pt x="2511543" y="108512"/>
                </a:lnTo>
                <a:lnTo>
                  <a:pt x="2519338" y="145937"/>
                </a:lnTo>
                <a:lnTo>
                  <a:pt x="2519457" y="149700"/>
                </a:lnTo>
                <a:lnTo>
                  <a:pt x="2519110" y="157840"/>
                </a:lnTo>
                <a:lnTo>
                  <a:pt x="2507371" y="203691"/>
                </a:lnTo>
                <a:lnTo>
                  <a:pt x="2490028" y="240666"/>
                </a:lnTo>
                <a:lnTo>
                  <a:pt x="2468923" y="275351"/>
                </a:lnTo>
                <a:lnTo>
                  <a:pt x="2406098" y="356337"/>
                </a:lnTo>
                <a:lnTo>
                  <a:pt x="2372476" y="398261"/>
                </a:lnTo>
                <a:lnTo>
                  <a:pt x="2336892" y="441086"/>
                </a:lnTo>
                <a:lnTo>
                  <a:pt x="2302411" y="480597"/>
                </a:lnTo>
                <a:lnTo>
                  <a:pt x="2291736" y="492131"/>
                </a:lnTo>
                <a:lnTo>
                  <a:pt x="2291736" y="512418"/>
                </a:lnTo>
                <a:lnTo>
                  <a:pt x="2569214" y="512418"/>
                </a:lnTo>
                <a:lnTo>
                  <a:pt x="2585590" y="470535"/>
                </a:lnTo>
                <a:lnTo>
                  <a:pt x="2375503" y="470535"/>
                </a:lnTo>
                <a:lnTo>
                  <a:pt x="2403480" y="437650"/>
                </a:lnTo>
                <a:lnTo>
                  <a:pt x="2453012" y="376624"/>
                </a:lnTo>
                <a:lnTo>
                  <a:pt x="2476940" y="346193"/>
                </a:lnTo>
                <a:lnTo>
                  <a:pt x="2509661" y="302346"/>
                </a:lnTo>
                <a:lnTo>
                  <a:pt x="2515265" y="294943"/>
                </a:lnTo>
                <a:lnTo>
                  <a:pt x="2538333" y="260994"/>
                </a:lnTo>
                <a:lnTo>
                  <a:pt x="2558825" y="221156"/>
                </a:lnTo>
                <a:lnTo>
                  <a:pt x="2572732" y="178332"/>
                </a:lnTo>
                <a:lnTo>
                  <a:pt x="2576413" y="145937"/>
                </a:lnTo>
                <a:lnTo>
                  <a:pt x="2575759" y="132113"/>
                </a:lnTo>
                <a:lnTo>
                  <a:pt x="2565942" y="93583"/>
                </a:lnTo>
                <a:lnTo>
                  <a:pt x="2546800" y="60330"/>
                </a:lnTo>
                <a:lnTo>
                  <a:pt x="2538456" y="51045"/>
                </a:lnTo>
                <a:close/>
              </a:path>
              <a:path w="2603500" h="512445">
                <a:moveTo>
                  <a:pt x="2603245" y="425379"/>
                </a:moveTo>
                <a:lnTo>
                  <a:pt x="2576413" y="425379"/>
                </a:lnTo>
                <a:lnTo>
                  <a:pt x="2572282" y="433110"/>
                </a:lnTo>
                <a:lnTo>
                  <a:pt x="2568396" y="439940"/>
                </a:lnTo>
                <a:lnTo>
                  <a:pt x="2564756" y="445871"/>
                </a:lnTo>
                <a:lnTo>
                  <a:pt x="2561361" y="450902"/>
                </a:lnTo>
                <a:lnTo>
                  <a:pt x="2557435" y="457010"/>
                </a:lnTo>
                <a:lnTo>
                  <a:pt x="2519969" y="470371"/>
                </a:lnTo>
                <a:lnTo>
                  <a:pt x="2505735" y="470535"/>
                </a:lnTo>
                <a:lnTo>
                  <a:pt x="2585590" y="470535"/>
                </a:lnTo>
                <a:lnTo>
                  <a:pt x="2603245" y="425379"/>
                </a:lnTo>
                <a:close/>
              </a:path>
              <a:path w="2603500" h="512445">
                <a:moveTo>
                  <a:pt x="2441600" y="12434"/>
                </a:moveTo>
                <a:lnTo>
                  <a:pt x="2395954" y="19060"/>
                </a:lnTo>
                <a:lnTo>
                  <a:pt x="2358979" y="37956"/>
                </a:lnTo>
                <a:lnTo>
                  <a:pt x="2330102" y="65852"/>
                </a:lnTo>
                <a:lnTo>
                  <a:pt x="2308751" y="101436"/>
                </a:lnTo>
                <a:lnTo>
                  <a:pt x="2295376" y="141193"/>
                </a:lnTo>
                <a:lnTo>
                  <a:pt x="2292390" y="155099"/>
                </a:lnTo>
                <a:lnTo>
                  <a:pt x="2323149" y="160989"/>
                </a:lnTo>
                <a:lnTo>
                  <a:pt x="2325766" y="149700"/>
                </a:lnTo>
                <a:lnTo>
                  <a:pt x="2329038" y="138739"/>
                </a:lnTo>
                <a:lnTo>
                  <a:pt x="2348835" y="98982"/>
                </a:lnTo>
                <a:lnTo>
                  <a:pt x="2376812" y="69696"/>
                </a:lnTo>
                <a:lnTo>
                  <a:pt x="2419800" y="51577"/>
                </a:lnTo>
                <a:lnTo>
                  <a:pt x="2429166" y="51045"/>
                </a:lnTo>
                <a:lnTo>
                  <a:pt x="2538456" y="51045"/>
                </a:lnTo>
                <a:lnTo>
                  <a:pt x="2529171" y="42415"/>
                </a:lnTo>
                <a:lnTo>
                  <a:pt x="2495918" y="22905"/>
                </a:lnTo>
                <a:lnTo>
                  <a:pt x="2456039" y="13088"/>
                </a:lnTo>
                <a:lnTo>
                  <a:pt x="2441600" y="12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41549" y="8409462"/>
            <a:ext cx="3802249" cy="46682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6869" y="8595042"/>
            <a:ext cx="4094801" cy="47466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6869" y="7736430"/>
            <a:ext cx="3827548" cy="47466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56869" y="6877817"/>
            <a:ext cx="2510018" cy="38423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6869" y="6025503"/>
            <a:ext cx="1964282" cy="37793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2079583" y="6058999"/>
            <a:ext cx="365760" cy="384175"/>
          </a:xfrm>
          <a:custGeom>
            <a:avLst/>
            <a:gdLst/>
            <a:ahLst/>
            <a:cxnLst/>
            <a:rect l="l" t="t" r="r" b="b"/>
            <a:pathLst>
              <a:path w="365760" h="384175">
                <a:moveTo>
                  <a:pt x="310715" y="0"/>
                </a:moveTo>
                <a:lnTo>
                  <a:pt x="267017" y="14795"/>
                </a:lnTo>
                <a:lnTo>
                  <a:pt x="247287" y="26160"/>
                </a:lnTo>
                <a:lnTo>
                  <a:pt x="234149" y="23224"/>
                </a:lnTo>
                <a:lnTo>
                  <a:pt x="220625" y="21089"/>
                </a:lnTo>
                <a:lnTo>
                  <a:pt x="206759" y="19786"/>
                </a:lnTo>
                <a:lnTo>
                  <a:pt x="192596" y="19345"/>
                </a:lnTo>
                <a:lnTo>
                  <a:pt x="178772" y="19756"/>
                </a:lnTo>
                <a:lnTo>
                  <a:pt x="165015" y="21036"/>
                </a:lnTo>
                <a:lnTo>
                  <a:pt x="151366" y="23178"/>
                </a:lnTo>
                <a:lnTo>
                  <a:pt x="137866" y="26179"/>
                </a:lnTo>
                <a:lnTo>
                  <a:pt x="128177" y="20165"/>
                </a:lnTo>
                <a:lnTo>
                  <a:pt x="86171" y="2529"/>
                </a:lnTo>
                <a:lnTo>
                  <a:pt x="74407" y="9"/>
                </a:lnTo>
                <a:lnTo>
                  <a:pt x="63024" y="692"/>
                </a:lnTo>
                <a:lnTo>
                  <a:pt x="42420" y="39713"/>
                </a:lnTo>
                <a:lnTo>
                  <a:pt x="41312" y="61023"/>
                </a:lnTo>
                <a:lnTo>
                  <a:pt x="42222" y="72493"/>
                </a:lnTo>
                <a:lnTo>
                  <a:pt x="44474" y="84268"/>
                </a:lnTo>
                <a:lnTo>
                  <a:pt x="34136" y="99877"/>
                </a:lnTo>
                <a:lnTo>
                  <a:pt x="26384" y="116763"/>
                </a:lnTo>
                <a:lnTo>
                  <a:pt x="21515" y="134765"/>
                </a:lnTo>
                <a:lnTo>
                  <a:pt x="19826" y="153721"/>
                </a:lnTo>
                <a:lnTo>
                  <a:pt x="23634" y="182078"/>
                </a:lnTo>
                <a:lnTo>
                  <a:pt x="50997" y="230974"/>
                </a:lnTo>
                <a:lnTo>
                  <a:pt x="84125" y="258473"/>
                </a:lnTo>
                <a:lnTo>
                  <a:pt x="122202" y="276560"/>
                </a:lnTo>
                <a:lnTo>
                  <a:pt x="119444" y="283873"/>
                </a:lnTo>
                <a:lnTo>
                  <a:pt x="117451" y="291408"/>
                </a:lnTo>
                <a:lnTo>
                  <a:pt x="116235" y="299107"/>
                </a:lnTo>
                <a:lnTo>
                  <a:pt x="115809" y="306910"/>
                </a:lnTo>
                <a:lnTo>
                  <a:pt x="112603" y="307563"/>
                </a:lnTo>
                <a:lnTo>
                  <a:pt x="103164" y="308350"/>
                </a:lnTo>
                <a:lnTo>
                  <a:pt x="95386" y="308055"/>
                </a:lnTo>
                <a:lnTo>
                  <a:pt x="89066" y="306929"/>
                </a:lnTo>
                <a:lnTo>
                  <a:pt x="84000" y="305221"/>
                </a:lnTo>
                <a:lnTo>
                  <a:pt x="74252" y="299021"/>
                </a:lnTo>
                <a:lnTo>
                  <a:pt x="66339" y="290533"/>
                </a:lnTo>
                <a:lnTo>
                  <a:pt x="52710" y="271569"/>
                </a:lnTo>
                <a:lnTo>
                  <a:pt x="47912" y="265779"/>
                </a:lnTo>
                <a:lnTo>
                  <a:pt x="41957" y="259946"/>
                </a:lnTo>
                <a:lnTo>
                  <a:pt x="34674" y="254703"/>
                </a:lnTo>
                <a:lnTo>
                  <a:pt x="25892" y="250683"/>
                </a:lnTo>
                <a:lnTo>
                  <a:pt x="21060" y="249075"/>
                </a:lnTo>
                <a:lnTo>
                  <a:pt x="15788" y="249451"/>
                </a:lnTo>
                <a:lnTo>
                  <a:pt x="6679" y="254009"/>
                </a:lnTo>
                <a:lnTo>
                  <a:pt x="3217" y="258003"/>
                </a:lnTo>
                <a:lnTo>
                  <a:pt x="0" y="267666"/>
                </a:lnTo>
                <a:lnTo>
                  <a:pt x="376" y="272939"/>
                </a:lnTo>
                <a:lnTo>
                  <a:pt x="13760" y="287119"/>
                </a:lnTo>
                <a:lnTo>
                  <a:pt x="21216" y="292178"/>
                </a:lnTo>
                <a:lnTo>
                  <a:pt x="27687" y="300436"/>
                </a:lnTo>
                <a:lnTo>
                  <a:pt x="33423" y="309552"/>
                </a:lnTo>
                <a:lnTo>
                  <a:pt x="38677" y="317180"/>
                </a:lnTo>
                <a:lnTo>
                  <a:pt x="69027" y="340562"/>
                </a:lnTo>
                <a:lnTo>
                  <a:pt x="102604" y="346760"/>
                </a:lnTo>
                <a:lnTo>
                  <a:pt x="115809" y="345860"/>
                </a:lnTo>
                <a:lnTo>
                  <a:pt x="115809" y="369975"/>
                </a:lnTo>
                <a:lnTo>
                  <a:pt x="117832" y="374858"/>
                </a:lnTo>
                <a:lnTo>
                  <a:pt x="125032" y="382058"/>
                </a:lnTo>
                <a:lnTo>
                  <a:pt x="129914" y="384081"/>
                </a:lnTo>
                <a:lnTo>
                  <a:pt x="255277" y="384081"/>
                </a:lnTo>
                <a:lnTo>
                  <a:pt x="260159" y="382058"/>
                </a:lnTo>
                <a:lnTo>
                  <a:pt x="267360" y="374858"/>
                </a:lnTo>
                <a:lnTo>
                  <a:pt x="269382" y="369975"/>
                </a:lnTo>
                <a:lnTo>
                  <a:pt x="269382" y="307294"/>
                </a:lnTo>
                <a:lnTo>
                  <a:pt x="268961" y="299207"/>
                </a:lnTo>
                <a:lnTo>
                  <a:pt x="267726" y="291359"/>
                </a:lnTo>
                <a:lnTo>
                  <a:pt x="265721" y="283795"/>
                </a:lnTo>
                <a:lnTo>
                  <a:pt x="262990" y="276560"/>
                </a:lnTo>
                <a:lnTo>
                  <a:pt x="276150" y="271517"/>
                </a:lnTo>
                <a:lnTo>
                  <a:pt x="312709" y="250530"/>
                </a:lnTo>
                <a:lnTo>
                  <a:pt x="350821" y="207985"/>
                </a:lnTo>
                <a:lnTo>
                  <a:pt x="365365" y="153721"/>
                </a:lnTo>
                <a:lnTo>
                  <a:pt x="363673" y="134740"/>
                </a:lnTo>
                <a:lnTo>
                  <a:pt x="358793" y="116717"/>
                </a:lnTo>
                <a:lnTo>
                  <a:pt x="351023" y="99814"/>
                </a:lnTo>
                <a:lnTo>
                  <a:pt x="340659" y="84191"/>
                </a:lnTo>
                <a:lnTo>
                  <a:pt x="342909" y="72423"/>
                </a:lnTo>
                <a:lnTo>
                  <a:pt x="343812" y="60968"/>
                </a:lnTo>
                <a:lnTo>
                  <a:pt x="343672" y="50182"/>
                </a:lnTo>
                <a:lnTo>
                  <a:pt x="342790" y="40423"/>
                </a:lnTo>
                <a:lnTo>
                  <a:pt x="322093" y="689"/>
                </a:lnTo>
                <a:lnTo>
                  <a:pt x="31071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080219" y="6917768"/>
            <a:ext cx="384175" cy="382270"/>
          </a:xfrm>
          <a:custGeom>
            <a:avLst/>
            <a:gdLst/>
            <a:ahLst/>
            <a:cxnLst/>
            <a:rect l="l" t="t" r="r" b="b"/>
            <a:pathLst>
              <a:path w="384175" h="382270">
                <a:moveTo>
                  <a:pt x="191966" y="0"/>
                </a:moveTo>
                <a:lnTo>
                  <a:pt x="147949" y="5069"/>
                </a:lnTo>
                <a:lnTo>
                  <a:pt x="107543" y="19511"/>
                </a:lnTo>
                <a:lnTo>
                  <a:pt x="71899" y="42171"/>
                </a:lnTo>
                <a:lnTo>
                  <a:pt x="42171" y="71899"/>
                </a:lnTo>
                <a:lnTo>
                  <a:pt x="19511" y="107543"/>
                </a:lnTo>
                <a:lnTo>
                  <a:pt x="5069" y="147949"/>
                </a:lnTo>
                <a:lnTo>
                  <a:pt x="0" y="191966"/>
                </a:lnTo>
                <a:lnTo>
                  <a:pt x="5673" y="238476"/>
                </a:lnTo>
                <a:lnTo>
                  <a:pt x="21780" y="280863"/>
                </a:lnTo>
                <a:lnTo>
                  <a:pt x="46952" y="317756"/>
                </a:lnTo>
                <a:lnTo>
                  <a:pt x="79820" y="347787"/>
                </a:lnTo>
                <a:lnTo>
                  <a:pt x="119016" y="369585"/>
                </a:lnTo>
                <a:lnTo>
                  <a:pt x="163171" y="381782"/>
                </a:lnTo>
                <a:lnTo>
                  <a:pt x="163171" y="249556"/>
                </a:lnTo>
                <a:lnTo>
                  <a:pt x="126739" y="249556"/>
                </a:lnTo>
                <a:lnTo>
                  <a:pt x="119415" y="246522"/>
                </a:lnTo>
                <a:lnTo>
                  <a:pt x="108615" y="235722"/>
                </a:lnTo>
                <a:lnTo>
                  <a:pt x="105581" y="228398"/>
                </a:lnTo>
                <a:lnTo>
                  <a:pt x="105581" y="213124"/>
                </a:lnTo>
                <a:lnTo>
                  <a:pt x="108615" y="205800"/>
                </a:lnTo>
                <a:lnTo>
                  <a:pt x="119415" y="194999"/>
                </a:lnTo>
                <a:lnTo>
                  <a:pt x="126739" y="191966"/>
                </a:lnTo>
                <a:lnTo>
                  <a:pt x="163171" y="191966"/>
                </a:lnTo>
                <a:lnTo>
                  <a:pt x="163171" y="153572"/>
                </a:lnTo>
                <a:lnTo>
                  <a:pt x="174459" y="116296"/>
                </a:lnTo>
                <a:lnTo>
                  <a:pt x="204647" y="91499"/>
                </a:lnTo>
                <a:lnTo>
                  <a:pt x="230359" y="86384"/>
                </a:lnTo>
                <a:lnTo>
                  <a:pt x="247594" y="86384"/>
                </a:lnTo>
                <a:lnTo>
                  <a:pt x="254918" y="89418"/>
                </a:lnTo>
                <a:lnTo>
                  <a:pt x="265718" y="100218"/>
                </a:lnTo>
                <a:lnTo>
                  <a:pt x="268752" y="107542"/>
                </a:lnTo>
                <a:lnTo>
                  <a:pt x="268752" y="122816"/>
                </a:lnTo>
                <a:lnTo>
                  <a:pt x="265718" y="130140"/>
                </a:lnTo>
                <a:lnTo>
                  <a:pt x="254918" y="140940"/>
                </a:lnTo>
                <a:lnTo>
                  <a:pt x="247594" y="143974"/>
                </a:lnTo>
                <a:lnTo>
                  <a:pt x="227813" y="143974"/>
                </a:lnTo>
                <a:lnTo>
                  <a:pt x="225372" y="144985"/>
                </a:lnTo>
                <a:lnTo>
                  <a:pt x="221772" y="148585"/>
                </a:lnTo>
                <a:lnTo>
                  <a:pt x="220761" y="151027"/>
                </a:lnTo>
                <a:lnTo>
                  <a:pt x="220761" y="191966"/>
                </a:lnTo>
                <a:lnTo>
                  <a:pt x="257192" y="191966"/>
                </a:lnTo>
                <a:lnTo>
                  <a:pt x="264517" y="194999"/>
                </a:lnTo>
                <a:lnTo>
                  <a:pt x="275317" y="205800"/>
                </a:lnTo>
                <a:lnTo>
                  <a:pt x="278351" y="213124"/>
                </a:lnTo>
                <a:lnTo>
                  <a:pt x="278351" y="228398"/>
                </a:lnTo>
                <a:lnTo>
                  <a:pt x="275317" y="235722"/>
                </a:lnTo>
                <a:lnTo>
                  <a:pt x="264517" y="246522"/>
                </a:lnTo>
                <a:lnTo>
                  <a:pt x="257192" y="249556"/>
                </a:lnTo>
                <a:lnTo>
                  <a:pt x="220761" y="249556"/>
                </a:lnTo>
                <a:lnTo>
                  <a:pt x="220761" y="381782"/>
                </a:lnTo>
                <a:lnTo>
                  <a:pt x="264915" y="369579"/>
                </a:lnTo>
                <a:lnTo>
                  <a:pt x="304111" y="347778"/>
                </a:lnTo>
                <a:lnTo>
                  <a:pt x="336979" y="317749"/>
                </a:lnTo>
                <a:lnTo>
                  <a:pt x="362152" y="280859"/>
                </a:lnTo>
                <a:lnTo>
                  <a:pt x="378259" y="238475"/>
                </a:lnTo>
                <a:lnTo>
                  <a:pt x="383932" y="191966"/>
                </a:lnTo>
                <a:lnTo>
                  <a:pt x="378862" y="147949"/>
                </a:lnTo>
                <a:lnTo>
                  <a:pt x="364421" y="107543"/>
                </a:lnTo>
                <a:lnTo>
                  <a:pt x="341760" y="71899"/>
                </a:lnTo>
                <a:lnTo>
                  <a:pt x="312032" y="42171"/>
                </a:lnTo>
                <a:lnTo>
                  <a:pt x="276389" y="19511"/>
                </a:lnTo>
                <a:lnTo>
                  <a:pt x="235983" y="5069"/>
                </a:lnTo>
                <a:lnTo>
                  <a:pt x="19196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080219" y="7776381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1966" y="0"/>
                </a:moveTo>
                <a:lnTo>
                  <a:pt x="150803" y="17625"/>
                </a:lnTo>
                <a:lnTo>
                  <a:pt x="134208" y="57229"/>
                </a:lnTo>
                <a:lnTo>
                  <a:pt x="127691" y="80438"/>
                </a:lnTo>
                <a:lnTo>
                  <a:pt x="143286" y="78859"/>
                </a:lnTo>
                <a:lnTo>
                  <a:pt x="159222" y="77716"/>
                </a:lnTo>
                <a:lnTo>
                  <a:pt x="175461" y="77021"/>
                </a:lnTo>
                <a:lnTo>
                  <a:pt x="191966" y="76786"/>
                </a:lnTo>
                <a:lnTo>
                  <a:pt x="255284" y="76786"/>
                </a:lnTo>
                <a:lnTo>
                  <a:pt x="253127" y="68545"/>
                </a:lnTo>
                <a:lnTo>
                  <a:pt x="237705" y="26570"/>
                </a:lnTo>
                <a:lnTo>
                  <a:pt x="207973" y="657"/>
                </a:lnTo>
                <a:lnTo>
                  <a:pt x="200011" y="165"/>
                </a:lnTo>
                <a:lnTo>
                  <a:pt x="191966" y="0"/>
                </a:lnTo>
                <a:close/>
              </a:path>
              <a:path w="384175" h="384175">
                <a:moveTo>
                  <a:pt x="255284" y="76786"/>
                </a:moveTo>
                <a:lnTo>
                  <a:pt x="191966" y="76786"/>
                </a:lnTo>
                <a:lnTo>
                  <a:pt x="208470" y="77021"/>
                </a:lnTo>
                <a:lnTo>
                  <a:pt x="224709" y="77716"/>
                </a:lnTo>
                <a:lnTo>
                  <a:pt x="240645" y="78859"/>
                </a:lnTo>
                <a:lnTo>
                  <a:pt x="256240" y="80438"/>
                </a:lnTo>
                <a:lnTo>
                  <a:pt x="255284" y="76786"/>
                </a:lnTo>
                <a:close/>
              </a:path>
              <a:path w="384175" h="384175">
                <a:moveTo>
                  <a:pt x="191966" y="115179"/>
                </a:moveTo>
                <a:lnTo>
                  <a:pt x="137235" y="118007"/>
                </a:lnTo>
                <a:lnTo>
                  <a:pt x="116456" y="154953"/>
                </a:lnTo>
                <a:lnTo>
                  <a:pt x="115179" y="191966"/>
                </a:lnTo>
                <a:lnTo>
                  <a:pt x="115504" y="210715"/>
                </a:lnTo>
                <a:lnTo>
                  <a:pt x="120125" y="263807"/>
                </a:lnTo>
                <a:lnTo>
                  <a:pt x="173217" y="268428"/>
                </a:lnTo>
                <a:lnTo>
                  <a:pt x="191966" y="268752"/>
                </a:lnTo>
                <a:lnTo>
                  <a:pt x="210715" y="268428"/>
                </a:lnTo>
                <a:lnTo>
                  <a:pt x="263807" y="263807"/>
                </a:lnTo>
                <a:lnTo>
                  <a:pt x="268428" y="210715"/>
                </a:lnTo>
                <a:lnTo>
                  <a:pt x="268752" y="191966"/>
                </a:lnTo>
                <a:lnTo>
                  <a:pt x="268428" y="173217"/>
                </a:lnTo>
                <a:lnTo>
                  <a:pt x="263807" y="120125"/>
                </a:lnTo>
                <a:lnTo>
                  <a:pt x="210715" y="115504"/>
                </a:lnTo>
                <a:lnTo>
                  <a:pt x="191966" y="115179"/>
                </a:lnTo>
                <a:close/>
              </a:path>
              <a:path w="384175" h="384175">
                <a:moveTo>
                  <a:pt x="303494" y="127691"/>
                </a:moveTo>
                <a:lnTo>
                  <a:pt x="305072" y="143286"/>
                </a:lnTo>
                <a:lnTo>
                  <a:pt x="306215" y="159222"/>
                </a:lnTo>
                <a:lnTo>
                  <a:pt x="306911" y="175461"/>
                </a:lnTo>
                <a:lnTo>
                  <a:pt x="307031" y="200011"/>
                </a:lnTo>
                <a:lnTo>
                  <a:pt x="306911" y="208470"/>
                </a:lnTo>
                <a:lnTo>
                  <a:pt x="306215" y="224709"/>
                </a:lnTo>
                <a:lnTo>
                  <a:pt x="305072" y="240645"/>
                </a:lnTo>
                <a:lnTo>
                  <a:pt x="303494" y="256240"/>
                </a:lnTo>
                <a:lnTo>
                  <a:pt x="315387" y="253127"/>
                </a:lnTo>
                <a:lnTo>
                  <a:pt x="357362" y="237705"/>
                </a:lnTo>
                <a:lnTo>
                  <a:pt x="383274" y="207973"/>
                </a:lnTo>
                <a:lnTo>
                  <a:pt x="383932" y="191966"/>
                </a:lnTo>
                <a:lnTo>
                  <a:pt x="383766" y="183920"/>
                </a:lnTo>
                <a:lnTo>
                  <a:pt x="357362" y="146226"/>
                </a:lnTo>
                <a:lnTo>
                  <a:pt x="315387" y="130805"/>
                </a:lnTo>
                <a:lnTo>
                  <a:pt x="303494" y="127691"/>
                </a:lnTo>
                <a:close/>
              </a:path>
              <a:path w="384175" h="384175">
                <a:moveTo>
                  <a:pt x="127691" y="303494"/>
                </a:moveTo>
                <a:lnTo>
                  <a:pt x="141815" y="347472"/>
                </a:lnTo>
                <a:lnTo>
                  <a:pt x="160314" y="381335"/>
                </a:lnTo>
                <a:lnTo>
                  <a:pt x="191966" y="383932"/>
                </a:lnTo>
                <a:lnTo>
                  <a:pt x="200011" y="383766"/>
                </a:lnTo>
                <a:lnTo>
                  <a:pt x="237705" y="357362"/>
                </a:lnTo>
                <a:lnTo>
                  <a:pt x="253127" y="315387"/>
                </a:lnTo>
                <a:lnTo>
                  <a:pt x="255284" y="307145"/>
                </a:lnTo>
                <a:lnTo>
                  <a:pt x="191966" y="307145"/>
                </a:lnTo>
                <a:lnTo>
                  <a:pt x="175461" y="306911"/>
                </a:lnTo>
                <a:lnTo>
                  <a:pt x="159222" y="306215"/>
                </a:lnTo>
                <a:lnTo>
                  <a:pt x="143286" y="305072"/>
                </a:lnTo>
                <a:lnTo>
                  <a:pt x="127691" y="303494"/>
                </a:lnTo>
                <a:close/>
              </a:path>
              <a:path w="384175" h="384175">
                <a:moveTo>
                  <a:pt x="256240" y="303494"/>
                </a:moveTo>
                <a:lnTo>
                  <a:pt x="240645" y="305072"/>
                </a:lnTo>
                <a:lnTo>
                  <a:pt x="224709" y="306215"/>
                </a:lnTo>
                <a:lnTo>
                  <a:pt x="208470" y="306911"/>
                </a:lnTo>
                <a:lnTo>
                  <a:pt x="191966" y="307145"/>
                </a:lnTo>
                <a:lnTo>
                  <a:pt x="255284" y="307145"/>
                </a:lnTo>
                <a:lnTo>
                  <a:pt x="256240" y="303494"/>
                </a:lnTo>
                <a:close/>
              </a:path>
              <a:path w="384175" h="384175">
                <a:moveTo>
                  <a:pt x="364267" y="276702"/>
                </a:moveTo>
                <a:lnTo>
                  <a:pt x="327369" y="289636"/>
                </a:lnTo>
                <a:lnTo>
                  <a:pt x="297021" y="297021"/>
                </a:lnTo>
                <a:lnTo>
                  <a:pt x="293026" y="314680"/>
                </a:lnTo>
                <a:lnTo>
                  <a:pt x="288433" y="331487"/>
                </a:lnTo>
                <a:lnTo>
                  <a:pt x="283268" y="347365"/>
                </a:lnTo>
                <a:lnTo>
                  <a:pt x="277556" y="362238"/>
                </a:lnTo>
                <a:lnTo>
                  <a:pt x="276702" y="364267"/>
                </a:lnTo>
                <a:lnTo>
                  <a:pt x="303771" y="348031"/>
                </a:lnTo>
                <a:lnTo>
                  <a:pt x="327707" y="327707"/>
                </a:lnTo>
                <a:lnTo>
                  <a:pt x="348031" y="303771"/>
                </a:lnTo>
                <a:lnTo>
                  <a:pt x="364267" y="276702"/>
                </a:lnTo>
                <a:close/>
              </a:path>
              <a:path w="384175" h="384175">
                <a:moveTo>
                  <a:pt x="19665" y="276702"/>
                </a:moveTo>
                <a:lnTo>
                  <a:pt x="35900" y="303771"/>
                </a:lnTo>
                <a:lnTo>
                  <a:pt x="56225" y="327707"/>
                </a:lnTo>
                <a:lnTo>
                  <a:pt x="80161" y="348031"/>
                </a:lnTo>
                <a:lnTo>
                  <a:pt x="107230" y="364267"/>
                </a:lnTo>
                <a:lnTo>
                  <a:pt x="106375" y="362238"/>
                </a:lnTo>
                <a:lnTo>
                  <a:pt x="100663" y="347365"/>
                </a:lnTo>
                <a:lnTo>
                  <a:pt x="95498" y="331487"/>
                </a:lnTo>
                <a:lnTo>
                  <a:pt x="90905" y="314680"/>
                </a:lnTo>
                <a:lnTo>
                  <a:pt x="86911" y="297021"/>
                </a:lnTo>
                <a:lnTo>
                  <a:pt x="71414" y="293559"/>
                </a:lnTo>
                <a:lnTo>
                  <a:pt x="56562" y="289636"/>
                </a:lnTo>
                <a:lnTo>
                  <a:pt x="42407" y="285270"/>
                </a:lnTo>
                <a:lnTo>
                  <a:pt x="28999" y="280478"/>
                </a:lnTo>
                <a:lnTo>
                  <a:pt x="19665" y="276702"/>
                </a:lnTo>
                <a:close/>
              </a:path>
              <a:path w="384175" h="384175">
                <a:moveTo>
                  <a:pt x="80438" y="127691"/>
                </a:moveTo>
                <a:lnTo>
                  <a:pt x="36460" y="141815"/>
                </a:lnTo>
                <a:lnTo>
                  <a:pt x="2596" y="160314"/>
                </a:lnTo>
                <a:lnTo>
                  <a:pt x="0" y="191966"/>
                </a:lnTo>
                <a:lnTo>
                  <a:pt x="165" y="200011"/>
                </a:lnTo>
                <a:lnTo>
                  <a:pt x="26570" y="237705"/>
                </a:lnTo>
                <a:lnTo>
                  <a:pt x="68545" y="253127"/>
                </a:lnTo>
                <a:lnTo>
                  <a:pt x="80438" y="256240"/>
                </a:lnTo>
                <a:lnTo>
                  <a:pt x="78859" y="240645"/>
                </a:lnTo>
                <a:lnTo>
                  <a:pt x="77716" y="224709"/>
                </a:lnTo>
                <a:lnTo>
                  <a:pt x="77021" y="208470"/>
                </a:lnTo>
                <a:lnTo>
                  <a:pt x="76900" y="200011"/>
                </a:lnTo>
                <a:lnTo>
                  <a:pt x="77021" y="175461"/>
                </a:lnTo>
                <a:lnTo>
                  <a:pt x="77716" y="159222"/>
                </a:lnTo>
                <a:lnTo>
                  <a:pt x="78859" y="143286"/>
                </a:lnTo>
                <a:lnTo>
                  <a:pt x="80438" y="127691"/>
                </a:lnTo>
                <a:close/>
              </a:path>
              <a:path w="384175" h="384175">
                <a:moveTo>
                  <a:pt x="107230" y="19665"/>
                </a:moveTo>
                <a:lnTo>
                  <a:pt x="80161" y="35900"/>
                </a:lnTo>
                <a:lnTo>
                  <a:pt x="56225" y="56225"/>
                </a:lnTo>
                <a:lnTo>
                  <a:pt x="35900" y="80161"/>
                </a:lnTo>
                <a:lnTo>
                  <a:pt x="19665" y="107230"/>
                </a:lnTo>
                <a:lnTo>
                  <a:pt x="21694" y="106375"/>
                </a:lnTo>
                <a:lnTo>
                  <a:pt x="36566" y="100663"/>
                </a:lnTo>
                <a:lnTo>
                  <a:pt x="52444" y="95498"/>
                </a:lnTo>
                <a:lnTo>
                  <a:pt x="69252" y="90905"/>
                </a:lnTo>
                <a:lnTo>
                  <a:pt x="86911" y="86911"/>
                </a:lnTo>
                <a:lnTo>
                  <a:pt x="90373" y="71414"/>
                </a:lnTo>
                <a:lnTo>
                  <a:pt x="94295" y="56562"/>
                </a:lnTo>
                <a:lnTo>
                  <a:pt x="98661" y="42407"/>
                </a:lnTo>
                <a:lnTo>
                  <a:pt x="103453" y="28999"/>
                </a:lnTo>
                <a:lnTo>
                  <a:pt x="107230" y="19665"/>
                </a:lnTo>
                <a:close/>
              </a:path>
              <a:path w="384175" h="384175">
                <a:moveTo>
                  <a:pt x="276702" y="19665"/>
                </a:moveTo>
                <a:lnTo>
                  <a:pt x="289636" y="56562"/>
                </a:lnTo>
                <a:lnTo>
                  <a:pt x="297021" y="86911"/>
                </a:lnTo>
                <a:lnTo>
                  <a:pt x="314680" y="90905"/>
                </a:lnTo>
                <a:lnTo>
                  <a:pt x="331487" y="95498"/>
                </a:lnTo>
                <a:lnTo>
                  <a:pt x="347365" y="100663"/>
                </a:lnTo>
                <a:lnTo>
                  <a:pt x="362238" y="106375"/>
                </a:lnTo>
                <a:lnTo>
                  <a:pt x="364267" y="107230"/>
                </a:lnTo>
                <a:lnTo>
                  <a:pt x="348031" y="80161"/>
                </a:lnTo>
                <a:lnTo>
                  <a:pt x="327707" y="56225"/>
                </a:lnTo>
                <a:lnTo>
                  <a:pt x="303771" y="35900"/>
                </a:lnTo>
                <a:lnTo>
                  <a:pt x="276702" y="19665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080315" y="8673379"/>
            <a:ext cx="384175" cy="307340"/>
          </a:xfrm>
          <a:custGeom>
            <a:avLst/>
            <a:gdLst/>
            <a:ahLst/>
            <a:cxnLst/>
            <a:rect l="l" t="t" r="r" b="b"/>
            <a:pathLst>
              <a:path w="384175" h="307340">
                <a:moveTo>
                  <a:pt x="1209" y="28449"/>
                </a:moveTo>
                <a:lnTo>
                  <a:pt x="479" y="31674"/>
                </a:lnTo>
                <a:lnTo>
                  <a:pt x="95" y="33862"/>
                </a:lnTo>
                <a:lnTo>
                  <a:pt x="0" y="271632"/>
                </a:lnTo>
                <a:lnTo>
                  <a:pt x="1210" y="278729"/>
                </a:lnTo>
                <a:lnTo>
                  <a:pt x="31128" y="306473"/>
                </a:lnTo>
                <a:lnTo>
                  <a:pt x="38297" y="307145"/>
                </a:lnTo>
                <a:lnTo>
                  <a:pt x="345443" y="307145"/>
                </a:lnTo>
                <a:lnTo>
                  <a:pt x="381186" y="282780"/>
                </a:lnTo>
                <a:lnTo>
                  <a:pt x="383836" y="268752"/>
                </a:lnTo>
                <a:lnTo>
                  <a:pt x="383836" y="207606"/>
                </a:lnTo>
                <a:lnTo>
                  <a:pt x="197593" y="207606"/>
                </a:lnTo>
                <a:lnTo>
                  <a:pt x="183351" y="206876"/>
                </a:lnTo>
                <a:lnTo>
                  <a:pt x="176619" y="203882"/>
                </a:lnTo>
                <a:lnTo>
                  <a:pt x="1209" y="28449"/>
                </a:lnTo>
                <a:close/>
              </a:path>
              <a:path w="384175" h="307340">
                <a:moveTo>
                  <a:pt x="382569" y="28564"/>
                </a:moveTo>
                <a:lnTo>
                  <a:pt x="212314" y="198838"/>
                </a:lnTo>
                <a:lnTo>
                  <a:pt x="210126" y="200815"/>
                </a:lnTo>
                <a:lnTo>
                  <a:pt x="204596" y="205317"/>
                </a:lnTo>
                <a:lnTo>
                  <a:pt x="197593" y="207606"/>
                </a:lnTo>
                <a:lnTo>
                  <a:pt x="383836" y="207606"/>
                </a:lnTo>
                <a:lnTo>
                  <a:pt x="383731" y="36089"/>
                </a:lnTo>
                <a:lnTo>
                  <a:pt x="383682" y="35033"/>
                </a:lnTo>
                <a:lnTo>
                  <a:pt x="383490" y="32826"/>
                </a:lnTo>
                <a:lnTo>
                  <a:pt x="383126" y="30676"/>
                </a:lnTo>
                <a:lnTo>
                  <a:pt x="382569" y="28564"/>
                </a:lnTo>
                <a:close/>
              </a:path>
              <a:path w="384175" h="307340">
                <a:moveTo>
                  <a:pt x="347766" y="0"/>
                </a:moveTo>
                <a:lnTo>
                  <a:pt x="38297" y="0"/>
                </a:lnTo>
                <a:lnTo>
                  <a:pt x="34880" y="153"/>
                </a:lnTo>
                <a:lnTo>
                  <a:pt x="32653" y="345"/>
                </a:lnTo>
                <a:lnTo>
                  <a:pt x="30465" y="729"/>
                </a:lnTo>
                <a:lnTo>
                  <a:pt x="28353" y="1305"/>
                </a:lnTo>
                <a:lnTo>
                  <a:pt x="191966" y="164899"/>
                </a:lnTo>
                <a:lnTo>
                  <a:pt x="355521" y="1343"/>
                </a:lnTo>
                <a:lnTo>
                  <a:pt x="352258" y="595"/>
                </a:lnTo>
                <a:lnTo>
                  <a:pt x="350050" y="191"/>
                </a:lnTo>
                <a:lnTo>
                  <a:pt x="34776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615" y="10586065"/>
              <a:ext cx="1086313" cy="3721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2359" y="5413447"/>
              <a:ext cx="2896835" cy="992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107" y="2200194"/>
              <a:ext cx="7167858" cy="69304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688" y="3144701"/>
              <a:ext cx="16814968" cy="115147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541" y="4952728"/>
              <a:ext cx="4273102" cy="1126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798" y="3939670"/>
              <a:ext cx="8615575" cy="233566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0277" y="2345478"/>
              <a:ext cx="9476151" cy="6617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456" y="3898114"/>
              <a:ext cx="10127798" cy="13005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505" y="2280689"/>
              <a:ext cx="11811158" cy="696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518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997" y="2210665"/>
              <a:ext cx="5591452" cy="54448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641" y="3168588"/>
              <a:ext cx="9579549" cy="3160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761" y="1799028"/>
              <a:ext cx="4943566" cy="6976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667" y="2903871"/>
              <a:ext cx="13770395" cy="10871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373" y="6091110"/>
              <a:ext cx="1605972" cy="49818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372" y="6747340"/>
              <a:ext cx="8579090" cy="533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997" y="2203466"/>
              <a:ext cx="4916024" cy="6976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96" y="3450811"/>
              <a:ext cx="3680679" cy="2592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269" y="2185797"/>
              <a:ext cx="10823623" cy="7192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596" y="3144701"/>
              <a:ext cx="11412119" cy="52321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463" y="4363577"/>
              <a:ext cx="14874824" cy="2665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04" y="2248459"/>
              <a:ext cx="14876183" cy="266549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505" y="5808560"/>
              <a:ext cx="7360868" cy="245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79" y="2248459"/>
              <a:ext cx="13522657" cy="245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9100" y="5299576"/>
              <a:ext cx="5317129" cy="694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89" y="10587905"/>
              <a:ext cx="1299821" cy="2874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248" y="2207393"/>
              <a:ext cx="4821842" cy="6976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79" y="3144701"/>
              <a:ext cx="11910795" cy="5217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848" y="4021474"/>
              <a:ext cx="12425668" cy="360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1592106" cy="3890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3913" y="3713892"/>
              <a:ext cx="4963199" cy="10375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5030" y="4967780"/>
              <a:ext cx="16146759" cy="228330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4205" y="9395001"/>
              <a:ext cx="5840299" cy="501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777" y="2240769"/>
              <a:ext cx="2628192" cy="51809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216" y="3131449"/>
              <a:ext cx="14380978" cy="169530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431" y="6059697"/>
              <a:ext cx="1462160" cy="49818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289" y="6856711"/>
              <a:ext cx="8440106" cy="19567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358" y="3085311"/>
              <a:ext cx="11558384" cy="5178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780" y="4483665"/>
              <a:ext cx="6395420" cy="300727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248" y="2249277"/>
              <a:ext cx="6387240" cy="55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855" y="2280689"/>
              <a:ext cx="15956320" cy="69631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79" y="3877663"/>
              <a:ext cx="10489863" cy="1110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688" y="2283961"/>
              <a:ext cx="8182342" cy="54819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087" y="6717727"/>
              <a:ext cx="16964797" cy="114754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362" y="3175132"/>
              <a:ext cx="15017703" cy="2937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688" y="2207393"/>
              <a:ext cx="9876008" cy="5514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554" y="3164334"/>
              <a:ext cx="5915886" cy="50162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431" y="4949783"/>
              <a:ext cx="6447938" cy="2913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144" y="10586065"/>
              <a:ext cx="1478358" cy="2914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761" y="2283961"/>
              <a:ext cx="7644400" cy="54819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780" y="3186748"/>
              <a:ext cx="13856907" cy="57966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292" y="4949783"/>
              <a:ext cx="5669002" cy="1707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315" y="2283961"/>
              <a:ext cx="5780583" cy="69173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0317" y="4180010"/>
              <a:ext cx="11533353" cy="49425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256" y="3169733"/>
              <a:ext cx="1605972" cy="49818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513" y="5814777"/>
              <a:ext cx="16435199" cy="1151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489" y="2210665"/>
              <a:ext cx="9163333" cy="69173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8785" y="4912972"/>
              <a:ext cx="13341544" cy="11225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431" y="4059758"/>
              <a:ext cx="1605972" cy="498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761" y="2232261"/>
              <a:ext cx="1913554" cy="67275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79" y="3144701"/>
              <a:ext cx="14506266" cy="240797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541" y="6523361"/>
              <a:ext cx="1615297" cy="49818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7117" y="7123147"/>
              <a:ext cx="6245228" cy="526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107" y="2283961"/>
              <a:ext cx="5084923" cy="54819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977" y="3273787"/>
              <a:ext cx="6207435" cy="5178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203" y="5020135"/>
              <a:ext cx="6949559" cy="423334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541" y="4094116"/>
              <a:ext cx="1615297" cy="498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107" y="2189723"/>
              <a:ext cx="5084923" cy="54819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358" y="3202618"/>
              <a:ext cx="5742135" cy="4947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6446" y="5103902"/>
              <a:ext cx="6779734" cy="48615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541" y="4062703"/>
              <a:ext cx="1615297" cy="498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6569" y="1977033"/>
              <a:ext cx="5267509" cy="6976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5553" y="3026085"/>
              <a:ext cx="7162085" cy="6607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232" y="2283961"/>
              <a:ext cx="6578988" cy="54819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289" y="4049778"/>
              <a:ext cx="9494966" cy="56505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541" y="3176604"/>
              <a:ext cx="8636026" cy="520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06" y="2289033"/>
              <a:ext cx="8705723" cy="52125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289" y="3159753"/>
              <a:ext cx="6435095" cy="6174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093940" cy="1099820"/>
            </a:xfrm>
            <a:custGeom>
              <a:avLst/>
              <a:gdLst/>
              <a:ahLst/>
              <a:cxnLst/>
              <a:rect l="l" t="t" r="r" b="b"/>
              <a:pathLst>
                <a:path w="20093940" h="1099820">
                  <a:moveTo>
                    <a:pt x="0" y="1099442"/>
                  </a:moveTo>
                  <a:lnTo>
                    <a:pt x="0" y="0"/>
                  </a:lnTo>
                  <a:lnTo>
                    <a:pt x="20093629" y="0"/>
                  </a:lnTo>
                  <a:lnTo>
                    <a:pt x="20093629" y="1099442"/>
                  </a:lnTo>
                  <a:lnTo>
                    <a:pt x="0" y="109944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29790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127" y="10463929"/>
              <a:ext cx="1821821" cy="28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25" y="10776872"/>
              <a:ext cx="1434920" cy="2262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06" y="2289033"/>
              <a:ext cx="9075803" cy="52321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289" y="3159753"/>
              <a:ext cx="6849840" cy="6174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05" y="10569131"/>
              <a:ext cx="1592106" cy="3890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6738" y="4363087"/>
              <a:ext cx="5044676" cy="10375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997" y="5616975"/>
              <a:ext cx="15100979" cy="153333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0797" y="9426414"/>
              <a:ext cx="5840299" cy="501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8749" y="4667397"/>
            <a:ext cx="6684141" cy="10841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9628" y="6260117"/>
            <a:ext cx="4312957" cy="3834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3371" y="2198885"/>
              <a:ext cx="14606885" cy="6910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1650" y="1413569"/>
              <a:ext cx="11570327" cy="8491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144" y="2196922"/>
              <a:ext cx="4779304" cy="6976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867" y="3304218"/>
              <a:ext cx="9615708" cy="1149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58" y="2200194"/>
              <a:ext cx="7234727" cy="694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4242" y="3088911"/>
              <a:ext cx="11151492" cy="554956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541" y="3287857"/>
              <a:ext cx="4375684" cy="112643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012" y="5760295"/>
              <a:ext cx="7345326" cy="6943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541" y="7413387"/>
              <a:ext cx="6058716" cy="1126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58" y="2217864"/>
              <a:ext cx="6042355" cy="6766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541" y="3287857"/>
              <a:ext cx="4375684" cy="112643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012" y="5844063"/>
              <a:ext cx="7345326" cy="6943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541" y="6732778"/>
              <a:ext cx="6058716" cy="1126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10209113"/>
              <a:ext cx="20104100" cy="1099820"/>
            </a:xfrm>
            <a:custGeom>
              <a:avLst/>
              <a:gdLst/>
              <a:ahLst/>
              <a:cxnLst/>
              <a:rect l="l" t="t" r="r" b="b"/>
              <a:pathLst>
                <a:path w="20104100" h="1099820">
                  <a:moveTo>
                    <a:pt x="20104099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20104099" y="109944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44" y="10581279"/>
              <a:ext cx="1076374" cy="3784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08372" y="1042900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20" y="21285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5" y="117320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5"/>
                  </a:lnTo>
                  <a:lnTo>
                    <a:pt x="21285" y="301514"/>
                  </a:lnTo>
                  <a:lnTo>
                    <a:pt x="46005" y="340397"/>
                  </a:lnTo>
                  <a:lnTo>
                    <a:pt x="78436" y="372828"/>
                  </a:lnTo>
                  <a:lnTo>
                    <a:pt x="117320" y="397549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09417" y="403129"/>
                  </a:lnTo>
                  <a:lnTo>
                    <a:pt x="193711" y="403129"/>
                  </a:lnTo>
                  <a:lnTo>
                    <a:pt x="193711" y="385312"/>
                  </a:lnTo>
                  <a:lnTo>
                    <a:pt x="119574" y="363119"/>
                  </a:lnTo>
                  <a:lnTo>
                    <a:pt x="83548" y="335286"/>
                  </a:lnTo>
                  <a:lnTo>
                    <a:pt x="55715" y="299260"/>
                  </a:lnTo>
                  <a:lnTo>
                    <a:pt x="37771" y="256738"/>
                  </a:lnTo>
                  <a:lnTo>
                    <a:pt x="31412" y="209417"/>
                  </a:lnTo>
                  <a:lnTo>
                    <a:pt x="37770" y="162096"/>
                  </a:lnTo>
                  <a:lnTo>
                    <a:pt x="55715" y="119574"/>
                  </a:lnTo>
                  <a:lnTo>
                    <a:pt x="83548" y="83548"/>
                  </a:lnTo>
                  <a:lnTo>
                    <a:pt x="119574" y="55715"/>
                  </a:lnTo>
                  <a:lnTo>
                    <a:pt x="162096" y="37771"/>
                  </a:lnTo>
                  <a:lnTo>
                    <a:pt x="209417" y="31412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25124" y="385312"/>
                  </a:moveTo>
                  <a:lnTo>
                    <a:pt x="209417" y="387422"/>
                  </a:lnTo>
                  <a:lnTo>
                    <a:pt x="209417" y="418835"/>
                  </a:lnTo>
                  <a:lnTo>
                    <a:pt x="257435" y="413304"/>
                  </a:lnTo>
                  <a:lnTo>
                    <a:pt x="285904" y="403129"/>
                  </a:lnTo>
                  <a:lnTo>
                    <a:pt x="225124" y="403129"/>
                  </a:lnTo>
                  <a:lnTo>
                    <a:pt x="225124" y="385312"/>
                  </a:lnTo>
                  <a:close/>
                </a:path>
                <a:path w="419100" h="419100">
                  <a:moveTo>
                    <a:pt x="193711" y="385312"/>
                  </a:moveTo>
                  <a:lnTo>
                    <a:pt x="193711" y="403129"/>
                  </a:lnTo>
                  <a:lnTo>
                    <a:pt x="209417" y="403129"/>
                  </a:lnTo>
                  <a:lnTo>
                    <a:pt x="209417" y="387422"/>
                  </a:lnTo>
                  <a:lnTo>
                    <a:pt x="193711" y="385312"/>
                  </a:lnTo>
                  <a:close/>
                </a:path>
                <a:path w="419100" h="419100">
                  <a:moveTo>
                    <a:pt x="209417" y="0"/>
                  </a:moveTo>
                  <a:lnTo>
                    <a:pt x="209417" y="31412"/>
                  </a:lnTo>
                  <a:lnTo>
                    <a:pt x="256738" y="37771"/>
                  </a:lnTo>
                  <a:lnTo>
                    <a:pt x="299260" y="55715"/>
                  </a:lnTo>
                  <a:lnTo>
                    <a:pt x="335286" y="83548"/>
                  </a:lnTo>
                  <a:lnTo>
                    <a:pt x="363119" y="119574"/>
                  </a:lnTo>
                  <a:lnTo>
                    <a:pt x="381064" y="162096"/>
                  </a:lnTo>
                  <a:lnTo>
                    <a:pt x="387422" y="209417"/>
                  </a:lnTo>
                  <a:lnTo>
                    <a:pt x="381064" y="256738"/>
                  </a:lnTo>
                  <a:lnTo>
                    <a:pt x="363119" y="299260"/>
                  </a:lnTo>
                  <a:lnTo>
                    <a:pt x="335286" y="335286"/>
                  </a:lnTo>
                  <a:lnTo>
                    <a:pt x="299260" y="363119"/>
                  </a:lnTo>
                  <a:lnTo>
                    <a:pt x="256738" y="381064"/>
                  </a:lnTo>
                  <a:lnTo>
                    <a:pt x="225124" y="385312"/>
                  </a:lnTo>
                  <a:lnTo>
                    <a:pt x="225124" y="403129"/>
                  </a:lnTo>
                  <a:lnTo>
                    <a:pt x="285904" y="403129"/>
                  </a:lnTo>
                  <a:lnTo>
                    <a:pt x="301514" y="397549"/>
                  </a:lnTo>
                  <a:lnTo>
                    <a:pt x="340397" y="372828"/>
                  </a:lnTo>
                  <a:lnTo>
                    <a:pt x="372828" y="340397"/>
                  </a:lnTo>
                  <a:lnTo>
                    <a:pt x="397549" y="301514"/>
                  </a:lnTo>
                  <a:lnTo>
                    <a:pt x="413304" y="257435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49" y="117319"/>
                  </a:lnTo>
                  <a:lnTo>
                    <a:pt x="372828" y="78436"/>
                  </a:lnTo>
                  <a:lnTo>
                    <a:pt x="340397" y="46005"/>
                  </a:lnTo>
                  <a:lnTo>
                    <a:pt x="301514" y="21285"/>
                  </a:lnTo>
                  <a:lnTo>
                    <a:pt x="257435" y="5530"/>
                  </a:lnTo>
                  <a:lnTo>
                    <a:pt x="209417" y="0"/>
                  </a:lnTo>
                  <a:close/>
                </a:path>
                <a:path w="419100" h="419100">
                  <a:moveTo>
                    <a:pt x="261772" y="99473"/>
                  </a:moveTo>
                  <a:lnTo>
                    <a:pt x="235279" y="104821"/>
                  </a:lnTo>
                  <a:lnTo>
                    <a:pt x="213645" y="119407"/>
                  </a:lnTo>
                  <a:lnTo>
                    <a:pt x="199059" y="141041"/>
                  </a:lnTo>
                  <a:lnTo>
                    <a:pt x="193711" y="167534"/>
                  </a:lnTo>
                  <a:lnTo>
                    <a:pt x="193711" y="385312"/>
                  </a:lnTo>
                  <a:lnTo>
                    <a:pt x="209417" y="387422"/>
                  </a:lnTo>
                  <a:lnTo>
                    <a:pt x="225123" y="385312"/>
                  </a:lnTo>
                  <a:lnTo>
                    <a:pt x="225124" y="256536"/>
                  </a:lnTo>
                  <a:lnTo>
                    <a:pt x="209417" y="256536"/>
                  </a:lnTo>
                  <a:lnTo>
                    <a:pt x="209417" y="225124"/>
                  </a:lnTo>
                  <a:lnTo>
                    <a:pt x="225124" y="225124"/>
                  </a:lnTo>
                  <a:lnTo>
                    <a:pt x="225124" y="167534"/>
                  </a:lnTo>
                  <a:lnTo>
                    <a:pt x="228003" y="153268"/>
                  </a:lnTo>
                  <a:lnTo>
                    <a:pt x="235857" y="141619"/>
                  </a:lnTo>
                  <a:lnTo>
                    <a:pt x="247506" y="133765"/>
                  </a:lnTo>
                  <a:lnTo>
                    <a:pt x="261772" y="130886"/>
                  </a:lnTo>
                  <a:lnTo>
                    <a:pt x="261772" y="99473"/>
                  </a:lnTo>
                  <a:close/>
                </a:path>
                <a:path w="419100" h="419100">
                  <a:moveTo>
                    <a:pt x="151827" y="225124"/>
                  </a:moveTo>
                  <a:lnTo>
                    <a:pt x="143153" y="225124"/>
                  </a:lnTo>
                  <a:lnTo>
                    <a:pt x="136121" y="232155"/>
                  </a:lnTo>
                  <a:lnTo>
                    <a:pt x="136121" y="249504"/>
                  </a:lnTo>
                  <a:lnTo>
                    <a:pt x="143153" y="256536"/>
                  </a:lnTo>
                  <a:lnTo>
                    <a:pt x="151827" y="256536"/>
                  </a:lnTo>
                  <a:lnTo>
                    <a:pt x="151827" y="225124"/>
                  </a:lnTo>
                  <a:close/>
                </a:path>
                <a:path w="419100" h="419100">
                  <a:moveTo>
                    <a:pt x="193711" y="225124"/>
                  </a:moveTo>
                  <a:lnTo>
                    <a:pt x="151827" y="225124"/>
                  </a:lnTo>
                  <a:lnTo>
                    <a:pt x="151827" y="256536"/>
                  </a:lnTo>
                  <a:lnTo>
                    <a:pt x="193711" y="256536"/>
                  </a:lnTo>
                  <a:lnTo>
                    <a:pt x="193711" y="225124"/>
                  </a:lnTo>
                  <a:close/>
                </a:path>
                <a:path w="419100" h="419100">
                  <a:moveTo>
                    <a:pt x="225124" y="225124"/>
                  </a:moveTo>
                  <a:lnTo>
                    <a:pt x="209417" y="225124"/>
                  </a:lnTo>
                  <a:lnTo>
                    <a:pt x="209417" y="256536"/>
                  </a:lnTo>
                  <a:lnTo>
                    <a:pt x="225124" y="256536"/>
                  </a:lnTo>
                  <a:lnTo>
                    <a:pt x="225124" y="225124"/>
                  </a:lnTo>
                  <a:close/>
                </a:path>
                <a:path w="419100" h="419100">
                  <a:moveTo>
                    <a:pt x="267007" y="225124"/>
                  </a:moveTo>
                  <a:lnTo>
                    <a:pt x="225124" y="225124"/>
                  </a:lnTo>
                  <a:lnTo>
                    <a:pt x="225124" y="256536"/>
                  </a:lnTo>
                  <a:lnTo>
                    <a:pt x="267007" y="256536"/>
                  </a:lnTo>
                  <a:lnTo>
                    <a:pt x="267007" y="225124"/>
                  </a:lnTo>
                  <a:close/>
                </a:path>
                <a:path w="419100" h="419100">
                  <a:moveTo>
                    <a:pt x="275681" y="225124"/>
                  </a:moveTo>
                  <a:lnTo>
                    <a:pt x="267007" y="225124"/>
                  </a:lnTo>
                  <a:lnTo>
                    <a:pt x="267007" y="256536"/>
                  </a:lnTo>
                  <a:lnTo>
                    <a:pt x="275681" y="256536"/>
                  </a:lnTo>
                  <a:lnTo>
                    <a:pt x="282713" y="249504"/>
                  </a:lnTo>
                  <a:lnTo>
                    <a:pt x="282713" y="232155"/>
                  </a:lnTo>
                  <a:lnTo>
                    <a:pt x="275681" y="225124"/>
                  </a:lnTo>
                  <a:close/>
                </a:path>
                <a:path w="419100" h="419100">
                  <a:moveTo>
                    <a:pt x="287949" y="99473"/>
                  </a:moveTo>
                  <a:lnTo>
                    <a:pt x="261772" y="99473"/>
                  </a:lnTo>
                  <a:lnTo>
                    <a:pt x="261772" y="130886"/>
                  </a:lnTo>
                  <a:lnTo>
                    <a:pt x="287949" y="130886"/>
                  </a:lnTo>
                  <a:lnTo>
                    <a:pt x="287949" y="99473"/>
                  </a:lnTo>
                  <a:close/>
                </a:path>
                <a:path w="419100" h="419100">
                  <a:moveTo>
                    <a:pt x="296623" y="99473"/>
                  </a:moveTo>
                  <a:lnTo>
                    <a:pt x="287949" y="99473"/>
                  </a:lnTo>
                  <a:lnTo>
                    <a:pt x="287949" y="130886"/>
                  </a:lnTo>
                  <a:lnTo>
                    <a:pt x="296623" y="130886"/>
                  </a:lnTo>
                  <a:lnTo>
                    <a:pt x="303655" y="123854"/>
                  </a:lnTo>
                  <a:lnTo>
                    <a:pt x="303655" y="106505"/>
                  </a:lnTo>
                  <a:lnTo>
                    <a:pt x="296623" y="9947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6598" y="10463929"/>
              <a:ext cx="1821821" cy="2891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0300" y="5296304"/>
              <a:ext cx="11443906" cy="696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2024-02-28T05:39:03Z</dcterms:created>
  <dcterms:modified xsi:type="dcterms:W3CDTF">2024-02-28T05:39:03Z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2024-02-28T00:00:00Z</vt:filetime>
  </property>
  <property fmtid="{D5CDD505-2E9C-101B-9397-08002B2CF9AE}" pid="3" name="LastSaved">
    <vt:filetime>2024-02-28T00:00:00Z</vt:filetime>
  </property>
  <property fmtid="{D5CDD505-2E9C-101B-9397-08002B2CF9AE}" pid="4" name="Producer">
    <vt:lpwstr>Neevia Document Converter Pro v7.5.0.218 (http://neevia.com)</vt:lpwstr>
  </property>
</Properties>
</file>